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6" r:id="rId2"/>
    <p:sldId id="368" r:id="rId3"/>
    <p:sldId id="367" r:id="rId4"/>
    <p:sldId id="36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3" autoAdjust="0"/>
    <p:restoredTop sz="94660"/>
  </p:normalViewPr>
  <p:slideViewPr>
    <p:cSldViewPr snapToGrid="0">
      <p:cViewPr>
        <p:scale>
          <a:sx n="76" d="100"/>
          <a:sy n="76" d="100"/>
        </p:scale>
        <p:origin x="445" y="-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358B4-64E2-46ED-B148-A6F9082322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C815FD-18BE-4CE0-AA34-555E2208B7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47BB0-7E57-4518-AC42-8D79D383A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2E87F-C3CF-455A-B18F-81E4051C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1D140-638D-4D21-B685-F8BF31351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4315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56B25-46C0-4E3E-A91F-92C0533C9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C2109-B4DB-400B-9961-97CEC67F6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B39DF-26BB-4299-8F9A-3FABD5776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7305F-C65A-4829-B92D-2F474508D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55D62-2851-4B2D-A978-F16650FB4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236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005D3D-D3CE-4B48-A77F-6BDB0CDEEB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39C24-789C-4DB6-BF71-60F1F675C7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E255E-C67D-4001-A4D8-90FF23E27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D5241-8597-49C2-A1C4-1BC02AB59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2454B-AD09-4F1F-A5B6-A451F74C4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384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8693-0FAA-4DEA-8124-B4F3EDEF0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4DA8C-0B1F-452B-8D52-2CC0BDDE6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2E9C0-6AAD-4C01-8F10-28D332F60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0AD6D-8D66-46DF-AC53-8D66F7AEC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E1E11-DA49-4159-BC1A-C76DD8569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964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642E8-CEC6-4DAD-AC4D-FBCEDD576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8C04EA-5EBC-4D4C-8ED2-72D650DFD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A1D54-BFD7-4927-BB72-78636E120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1E59A-F6BF-46BB-9DF2-AD12B294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EAE6B-DF7A-47B6-BE25-72E8F6045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2887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9E130-EE19-4704-9E93-2335CA59C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34510-6881-4F09-995F-842C7523D0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8BE96-469B-4BD9-94EF-D5BEA55DEF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D46575-3384-49E9-AB8D-8A9EA3BF6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2C470-5A52-4336-8282-FB909F71D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CC84D6-E50C-4676-90D2-9A95E930F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9223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AC878-5C06-4F67-AAC4-183A79CAD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E255B-1001-42CC-A053-15BC19082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AEB4EF-7823-4E76-ADC7-D6167EBB7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C506DB-F696-4A57-9EBD-6216BA8958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984608-29A5-4130-B8AF-E58A22893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90AD31-6F7C-446C-B274-2355F1129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DDA862-656D-4939-96E4-9C1324568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B42685-DD00-4FF6-985A-1577E5B8A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231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74631-C8EF-4879-B09A-FA01EFCF7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8289FC-DCF5-4A73-8558-5B489513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2E2DF2-D6E4-41CB-9F9D-12CD06B13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34E225-45C6-48D7-AE6B-DFCCD484A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366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38F7AE-BF56-46CB-9348-4A52158B4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6B40C-6B78-4DA1-9714-902E2FD65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3F9F53-C365-4EA8-9CFF-1A8041B71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024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7535A-02CB-4A49-AEAB-109E4CC72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D68C2-CEE3-4E6B-893D-1A7E25C72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B9902-CAE7-4214-BCAB-6320E2BDE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48C900-8851-4D6E-88AB-714D491E1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53303E-76FF-4787-B5B9-FDD45B4E8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B36FAF-A693-4F79-BA85-6647F68BA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8285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810E-B2F7-439D-AFE6-CD0F32B30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B3BC3-D374-4421-9AC5-13A122BE6F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339544-777C-4E39-98BF-04A85BB5F4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697DB-AA63-41A5-BC12-8A5BB409D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84EBFA-14DF-4F1C-9DBA-CA84D4361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67A715-C1BD-47DF-9FE9-68E54F599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927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7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B8EC9F-0567-47C7-9DEC-81A2516C5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1BBE6-27BB-4641-8F16-7299E9813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A04CF-0729-40BA-ADFB-C9636440B6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03D02-CDF2-489C-A503-041197BF6371}" type="datetimeFigureOut">
              <a:rPr lang="en-GB" smtClean="0"/>
              <a:t>27/08/2024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1658F-FA09-4479-B283-6CCEE6A3C6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BEF49-AC12-4198-BE23-09FF7E2F7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D3EE0-F621-4CD3-B3B9-07E0D2C3AA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1661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5" Type="http://schemas.openxmlformats.org/officeDocument/2006/relationships/image" Target="../media/image3.jpg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4.jpg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2.emf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5" Type="http://schemas.openxmlformats.org/officeDocument/2006/relationships/image" Target="../media/image6.jpg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0D3A7F-A0BA-E9FB-25BA-9F73DD37BD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7"/>
          <a:stretch/>
        </p:blipFill>
        <p:spPr>
          <a:xfrm>
            <a:off x="-78376" y="-18106"/>
            <a:ext cx="3481249" cy="68904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7CF4CF-540E-656E-C32E-7201EF5E3D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644"/>
          <a:stretch/>
        </p:blipFill>
        <p:spPr>
          <a:xfrm>
            <a:off x="10688187" y="230113"/>
            <a:ext cx="1223807" cy="1379644"/>
          </a:xfrm>
          <a:prstGeom prst="rect">
            <a:avLst/>
          </a:prstGeom>
        </p:spPr>
      </p:pic>
      <p:pic>
        <p:nvPicPr>
          <p:cNvPr id="12" name="Picture 11" descr="A row of tractors parked in a parking lot&#10;&#10;Description automatically generated">
            <a:extLst>
              <a:ext uri="{FF2B5EF4-FFF2-40B4-BE49-F238E27FC236}">
                <a16:creationId xmlns:a16="http://schemas.microsoft.com/office/drawing/2014/main" id="{2F16FBB4-F7D1-1A98-3D00-CA30DECD904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-11872" r="5330" b="11872"/>
          <a:stretch/>
        </p:blipFill>
        <p:spPr>
          <a:xfrm>
            <a:off x="1943663" y="1900669"/>
            <a:ext cx="10203735" cy="47998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6E9E89-585B-919E-D27A-D9D8E2A06323}"/>
              </a:ext>
            </a:extLst>
          </p:cNvPr>
          <p:cNvSpPr txBox="1"/>
          <p:nvPr/>
        </p:nvSpPr>
        <p:spPr>
          <a:xfrm>
            <a:off x="2059387" y="5136296"/>
            <a:ext cx="5166341" cy="1569660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>
            <a:spAutoFit/>
          </a:bodyPr>
          <a:lstStyle/>
          <a:p>
            <a:r>
              <a:rPr lang="sr-Latn-R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IMT TRAKTORI</a:t>
            </a:r>
          </a:p>
          <a:p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INDUSTRIJA MEHANIZACIJE I TRAKTORA </a:t>
            </a:r>
            <a:b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je </a:t>
            </a:r>
            <a:r>
              <a:rPr lang="en-GB" b="1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ekskluzivni</a:t>
            </a: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 distributer </a:t>
            </a:r>
            <a:r>
              <a:rPr lang="en-GB" b="1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kompanije</a:t>
            </a: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b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Tractors and Farm Equipment Limited - TAFE</a:t>
            </a:r>
            <a:b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za </a:t>
            </a:r>
            <a:r>
              <a:rPr lang="en-GB" b="1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brend</a:t>
            </a: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en-GB" b="1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traktora</a:t>
            </a: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 IMT </a:t>
            </a:r>
            <a:r>
              <a:rPr lang="en-GB" b="1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i</a:t>
            </a: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 TAFE za tr</a:t>
            </a:r>
            <a:r>
              <a:rPr lang="sr-Latn-R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žište Srbije.</a:t>
            </a:r>
            <a:endParaRPr lang="en-GB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4253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  <p:extLst>
    <p:ext uri="{E180D4A7-C9FB-4DFB-919C-405C955672EB}">
      <p14:showEvtLst xmlns:p14="http://schemas.microsoft.com/office/powerpoint/2010/main">
        <p14:playEvt time="889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0D3A7F-A0BA-E9FB-25BA-9F73DD37BD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7"/>
          <a:stretch/>
        </p:blipFill>
        <p:spPr>
          <a:xfrm>
            <a:off x="-78376" y="-18106"/>
            <a:ext cx="3481249" cy="689041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A7A1A52-A370-9231-6B4A-231CDB58CB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644"/>
          <a:stretch/>
        </p:blipFill>
        <p:spPr>
          <a:xfrm>
            <a:off x="10688187" y="230113"/>
            <a:ext cx="1223807" cy="1379644"/>
          </a:xfrm>
          <a:prstGeom prst="rect">
            <a:avLst/>
          </a:prstGeom>
        </p:spPr>
      </p:pic>
      <p:pic>
        <p:nvPicPr>
          <p:cNvPr id="9" name="Picture 8" descr="A group of tractors parked in a lot&#10;&#10;Description automatically generated">
            <a:extLst>
              <a:ext uri="{FF2B5EF4-FFF2-40B4-BE49-F238E27FC236}">
                <a16:creationId xmlns:a16="http://schemas.microsoft.com/office/drawing/2014/main" id="{FA40FC10-71FF-E65C-92AB-A621AC46C4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688" y="1737966"/>
            <a:ext cx="9867311" cy="44402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6E9E89-585B-919E-D27A-D9D8E2A06323}"/>
              </a:ext>
            </a:extLst>
          </p:cNvPr>
          <p:cNvSpPr txBox="1"/>
          <p:nvPr/>
        </p:nvSpPr>
        <p:spPr>
          <a:xfrm>
            <a:off x="2326427" y="4594961"/>
            <a:ext cx="5426733" cy="1569660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>
            <a:spAutoFit/>
          </a:bodyPr>
          <a:lstStyle/>
          <a:p>
            <a:r>
              <a:rPr lang="sr-Latn-R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IMT TRAKTORI</a:t>
            </a:r>
          </a:p>
          <a:p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S</a:t>
            </a:r>
            <a:r>
              <a:rPr kumimoji="0" lang="sr-Latn-R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klapa</a:t>
            </a:r>
            <a:r>
              <a:rPr kumimoji="0" lang="en-GB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mo</a:t>
            </a:r>
            <a:r>
              <a:rPr kumimoji="0" lang="en-GB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 </a:t>
            </a:r>
            <a:r>
              <a:rPr kumimoji="0" lang="en-GB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tra</a:t>
            </a:r>
            <a:r>
              <a:rPr kumimoji="0" lang="sr-Latn-R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k</a:t>
            </a:r>
            <a:r>
              <a:rPr kumimoji="0" lang="en-GB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tore </a:t>
            </a:r>
            <a:r>
              <a:rPr kumimoji="0" lang="sr-Latn-R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u </a:t>
            </a: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p</a:t>
            </a:r>
            <a:r>
              <a:rPr kumimoji="0" lang="sr-Latn-R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ogon</a:t>
            </a:r>
            <a:r>
              <a:rPr kumimoji="0" lang="en-GB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ima</a:t>
            </a:r>
            <a:r>
              <a:rPr kumimoji="0" lang="en-GB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 IMT</a:t>
            </a:r>
            <a:r>
              <a:rPr kumimoji="0" lang="sr-Latn-R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 u Jarkovcu</a:t>
            </a:r>
            <a:r>
              <a:rPr lang="en-GB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, op</a:t>
            </a:r>
            <a:r>
              <a:rPr lang="sr-Latn-RS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ština Sečanj.</a:t>
            </a:r>
            <a:br>
              <a:rPr lang="sr-Latn-RS" b="1" dirty="0">
                <a:solidFill>
                  <a:schemeClr val="bg1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</a:br>
            <a:r>
              <a:rPr kumimoji="0" lang="sr-Latn-R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Traktori se dopremaju u </a:t>
            </a:r>
            <a:r>
              <a:rPr kumimoji="0" lang="en-GB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nesastavljenom</a:t>
            </a:r>
            <a:r>
              <a:rPr kumimoji="0" lang="en-GB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 </a:t>
            </a:r>
            <a:r>
              <a:rPr kumimoji="0" lang="en-GB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stanju</a:t>
            </a:r>
            <a:r>
              <a:rPr kumimoji="0" lang="sr-Latn-R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ounded MT Bold" panose="020F0704030504030204" pitchFamily="34" charset="0"/>
                <a:cs typeface="Arial" panose="020B0604020202020204" pitchFamily="34" charset="0"/>
              </a:rPr>
              <a:t> i namenjeni su za industrijsku montažu.</a:t>
            </a:r>
            <a:endParaRPr lang="en-GB" sz="2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73506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  <p:extLst>
    <p:ext uri="{E180D4A7-C9FB-4DFB-919C-405C955672EB}">
      <p14:showEvtLst xmlns:p14="http://schemas.microsoft.com/office/powerpoint/2010/main">
        <p14:playEvt time="889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0D3A7F-A0BA-E9FB-25BA-9F73DD37BD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7"/>
          <a:stretch/>
        </p:blipFill>
        <p:spPr>
          <a:xfrm>
            <a:off x="-78376" y="-18106"/>
            <a:ext cx="3481249" cy="6890413"/>
          </a:xfrm>
          <a:prstGeom prst="rect">
            <a:avLst/>
          </a:prstGeom>
        </p:spPr>
      </p:pic>
      <p:pic>
        <p:nvPicPr>
          <p:cNvPr id="10" name="Picture 9" descr="A row of tractors parked in a parking lot&#10;&#10;Description automatically generated">
            <a:extLst>
              <a:ext uri="{FF2B5EF4-FFF2-40B4-BE49-F238E27FC236}">
                <a16:creationId xmlns:a16="http://schemas.microsoft.com/office/drawing/2014/main" id="{6D0505C4-502B-336A-8D1F-78FF254389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07" r="3073"/>
          <a:stretch/>
        </p:blipFill>
        <p:spPr>
          <a:xfrm>
            <a:off x="2649133" y="1388989"/>
            <a:ext cx="9520338" cy="516038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A7A1A52-A370-9231-6B4A-231CDB58CB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9644"/>
          <a:stretch/>
        </p:blipFill>
        <p:spPr>
          <a:xfrm>
            <a:off x="10688187" y="230113"/>
            <a:ext cx="1223807" cy="13796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6E9E89-585B-919E-D27A-D9D8E2A06323}"/>
              </a:ext>
            </a:extLst>
          </p:cNvPr>
          <p:cNvSpPr txBox="1"/>
          <p:nvPr/>
        </p:nvSpPr>
        <p:spPr>
          <a:xfrm>
            <a:off x="2657917" y="4973353"/>
            <a:ext cx="5426733" cy="1569660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>
            <a:spAutoFit/>
          </a:bodyPr>
          <a:lstStyle/>
          <a:p>
            <a:r>
              <a:rPr lang="sr-Latn-R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IMT TRAKTORI</a:t>
            </a:r>
          </a:p>
          <a:p>
            <a:r>
              <a:rPr lang="en-GB" b="0" i="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Najbolj</a:t>
            </a:r>
            <a: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i</a:t>
            </a:r>
            <a:r>
              <a:rPr lang="en-GB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 </a:t>
            </a:r>
            <a:r>
              <a:rPr lang="sr-Latn-RS" dirty="0">
                <a:solidFill>
                  <a:schemeClr val="bg1"/>
                </a:solidFill>
                <a:latin typeface="Arial Rounded MT Bold" panose="020F0704030504030204" pitchFamily="34" charset="0"/>
              </a:rPr>
              <a:t>izbor za sve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Vaše</a:t>
            </a:r>
            <a:r>
              <a:rPr lang="en-GB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 po</a:t>
            </a:r>
            <a: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trebe</a:t>
            </a:r>
            <a:r>
              <a:rPr lang="en-GB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!</a:t>
            </a:r>
            <a:b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</a:br>
            <a:r>
              <a:rPr lang="en-GB" b="0" i="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Traktori</a:t>
            </a:r>
            <a:r>
              <a:rPr lang="en-GB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 od 2</a:t>
            </a:r>
            <a: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6</a:t>
            </a:r>
            <a:r>
              <a:rPr lang="en-GB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KS - </a:t>
            </a:r>
            <a: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85</a:t>
            </a:r>
            <a:r>
              <a:rPr lang="en-GB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KS za </a:t>
            </a:r>
            <a: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koriš</a:t>
            </a:r>
            <a:r>
              <a:rPr lang="sr-Latn-RS" b="1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ć</a:t>
            </a:r>
            <a: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enje u ratarstvu, vinogradarstvu kao i komunalnoj delatnosti.</a:t>
            </a:r>
            <a:endParaRPr lang="en-GB" sz="2400" b="1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55648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  <p:extLst>
    <p:ext uri="{E180D4A7-C9FB-4DFB-919C-405C955672EB}">
      <p14:showEvtLst xmlns:p14="http://schemas.microsoft.com/office/powerpoint/2010/main">
        <p14:playEvt time="889" objId="2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0D3A7F-A0BA-E9FB-25BA-9F73DD37BD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7"/>
          <a:stretch/>
        </p:blipFill>
        <p:spPr>
          <a:xfrm>
            <a:off x="-78376" y="-23682"/>
            <a:ext cx="3481249" cy="689041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A7A1A52-A370-9231-6B4A-231CDB58CB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644"/>
          <a:stretch/>
        </p:blipFill>
        <p:spPr>
          <a:xfrm>
            <a:off x="10688187" y="230113"/>
            <a:ext cx="1223807" cy="1379644"/>
          </a:xfrm>
          <a:prstGeom prst="rect">
            <a:avLst/>
          </a:prstGeom>
        </p:spPr>
      </p:pic>
      <p:pic>
        <p:nvPicPr>
          <p:cNvPr id="5" name="Picture 4" descr="A close up of a red tractor&#10;&#10;Description automatically generated">
            <a:extLst>
              <a:ext uri="{FF2B5EF4-FFF2-40B4-BE49-F238E27FC236}">
                <a16:creationId xmlns:a16="http://schemas.microsoft.com/office/drawing/2014/main" id="{66BF50F3-9DFB-CFC8-D97A-962AF067CF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586" y="2278033"/>
            <a:ext cx="9528414" cy="42877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6E9E89-585B-919E-D27A-D9D8E2A06323}"/>
              </a:ext>
            </a:extLst>
          </p:cNvPr>
          <p:cNvSpPr txBox="1"/>
          <p:nvPr/>
        </p:nvSpPr>
        <p:spPr>
          <a:xfrm>
            <a:off x="2663586" y="5550393"/>
            <a:ext cx="5426733" cy="1015663"/>
          </a:xfrm>
          <a:prstGeom prst="rect">
            <a:avLst/>
          </a:prstGeom>
          <a:solidFill>
            <a:srgbClr val="C00000">
              <a:alpha val="20000"/>
            </a:srgbClr>
          </a:solidFill>
        </p:spPr>
        <p:txBody>
          <a:bodyPr wrap="square">
            <a:spAutoFit/>
          </a:bodyPr>
          <a:lstStyle/>
          <a:p>
            <a:r>
              <a:rPr lang="sr-Latn-RS" sz="2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IMT TRAKTORI</a:t>
            </a:r>
          </a:p>
          <a:p>
            <a:r>
              <a:rPr lang="en-GB" b="0" i="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Najbolj</a:t>
            </a:r>
            <a: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i</a:t>
            </a:r>
            <a:r>
              <a:rPr lang="en-GB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 </a:t>
            </a:r>
            <a:r>
              <a:rPr lang="sr-Latn-RS" dirty="0">
                <a:solidFill>
                  <a:schemeClr val="bg1"/>
                </a:solidFill>
                <a:latin typeface="Arial Rounded MT Bold" panose="020F0704030504030204" pitchFamily="34" charset="0"/>
              </a:rPr>
              <a:t>izbor za sve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Vaše</a:t>
            </a:r>
            <a:r>
              <a:rPr lang="en-GB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 po</a:t>
            </a:r>
            <a: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trebe</a:t>
            </a:r>
            <a:r>
              <a:rPr lang="en-GB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!</a:t>
            </a:r>
            <a:b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</a:br>
            <a:r>
              <a:rPr lang="sr-Latn-RS" b="0" i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Garantni period od dve godine ili 2000h.</a:t>
            </a:r>
            <a:endParaRPr lang="en-GB" sz="2400" b="1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346725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  <p:extLst>
    <p:ext uri="{E180D4A7-C9FB-4DFB-919C-405C955672EB}">
      <p14:showEvtLst xmlns:p14="http://schemas.microsoft.com/office/powerpoint/2010/main">
        <p14:playEvt time="889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2886</TotalTime>
  <Words>116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Arial Rounded MT Bold</vt:lpstr>
      <vt:lpstr>Calibri</vt:lpstr>
      <vt:lpstr>Calibri Light</vt:lpstr>
      <vt:lpstr>1_Office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milan vasiljevic</dc:creator>
  <cp:lastModifiedBy>milan vasiljevic</cp:lastModifiedBy>
  <cp:revision>7</cp:revision>
  <dcterms:created xsi:type="dcterms:W3CDTF">2024-08-14T06:17:56Z</dcterms:created>
  <dcterms:modified xsi:type="dcterms:W3CDTF">2024-08-29T05:47:08Z</dcterms:modified>
</cp:coreProperties>
</file>

<file path=docProps/thumbnail.jpeg>
</file>